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2"/>
            <a:ext cx="8791575" cy="3682393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Raise Children that Love God</a:t>
            </a:r>
            <a:endParaRPr lang="en-US" sz="7200" b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3" y="4973638"/>
            <a:ext cx="8791575" cy="1655762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19:14</a:t>
            </a:r>
            <a:endParaRPr lang="en-US" sz="4400" b="1" dirty="0">
              <a:ln>
                <a:solidFill>
                  <a:sysClr val="windowText" lastClr="0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9767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</a:rPr>
              <a:t>I. Make certain They Understand Salvation</a:t>
            </a:r>
            <a:endParaRPr lang="en-US" sz="4800" b="1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</a:rPr>
              <a:t>Need</a:t>
            </a:r>
          </a:p>
          <a:p>
            <a:pPr marL="457200" lvl="1" indent="0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</a:rPr>
              <a:t> for all have sinned and fall short of the glory of God</a:t>
            </a: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</a:rPr>
              <a:t>,</a:t>
            </a:r>
          </a:p>
          <a:p>
            <a:pPr marL="457200" lvl="1" indent="0">
              <a:buNone/>
            </a:pP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</a:rPr>
              <a:t>Romans 3:23</a:t>
            </a:r>
            <a:endParaRPr lang="en-US" sz="5400" b="1" dirty="0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85363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307571"/>
            <a:ext cx="9905999" cy="54836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</a:rPr>
              <a:t>Way</a:t>
            </a:r>
          </a:p>
          <a:p>
            <a:pPr marL="457200" lvl="1" indent="0">
              <a:buNone/>
            </a:pP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</a:rPr>
              <a:t> </a:t>
            </a:r>
            <a:r>
              <a:rPr lang="en-US" sz="5400" b="1" dirty="0">
                <a:ln>
                  <a:solidFill>
                    <a:sysClr val="windowText" lastClr="000000"/>
                  </a:solidFill>
                </a:ln>
              </a:rPr>
              <a:t>Jesus said to him, “I am the way, and the truth, and the life; no one comes to the Father but through Me</a:t>
            </a: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</a:rPr>
              <a:t>.</a:t>
            </a:r>
          </a:p>
          <a:p>
            <a:pPr marL="457200" lvl="1" indent="0">
              <a:buNone/>
            </a:pP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</a:rPr>
              <a:t>John 14:6</a:t>
            </a:r>
            <a:endParaRPr lang="en-US" sz="5400" b="1" dirty="0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3855695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0"/>
            <a:ext cx="10837228" cy="5791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</a:rPr>
              <a:t>Accept</a:t>
            </a:r>
          </a:p>
          <a:p>
            <a:pPr marL="457200" lvl="1" indent="0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</a:rPr>
              <a:t> that if you confess with your mouth Jesus as Lord, and believe in your heart that God raised Him from the dead, you will be saved</a:t>
            </a: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</a:rPr>
              <a:t>;</a:t>
            </a:r>
          </a:p>
          <a:p>
            <a:pPr marL="457200" lvl="1" indent="0">
              <a:buNone/>
            </a:pP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</a:rPr>
              <a:t>Romans 10:9</a:t>
            </a:r>
            <a:endParaRPr lang="en-US" sz="5400" b="1" dirty="0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45516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</a:rPr>
              <a:t>II. Make certain They Understand The Relationship</a:t>
            </a:r>
            <a:endParaRPr lang="en-US" sz="4800" b="1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78" y="2249487"/>
            <a:ext cx="11887200" cy="3541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</a:rPr>
              <a:t>Grow						1 Peter 2:2</a:t>
            </a:r>
          </a:p>
          <a:p>
            <a:pPr marL="457200" lvl="1" indent="0">
              <a:buNone/>
            </a:pPr>
            <a:r>
              <a:rPr lang="en-US" sz="5400" b="1" dirty="0">
                <a:ln>
                  <a:solidFill>
                    <a:sysClr val="windowText" lastClr="000000"/>
                  </a:solidFill>
                </a:ln>
              </a:rPr>
              <a:t>like newborn babies, long for the pure milk of the word, so that by it you may grow in respect </a:t>
            </a: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</a:rPr>
              <a:t>to</a:t>
            </a:r>
            <a:endParaRPr lang="en-US" sz="5400" b="1" dirty="0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25292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78" y="507076"/>
            <a:ext cx="11887200" cy="5284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</a:rPr>
              <a:t>Read your Bible everyday, </a:t>
            </a:r>
          </a:p>
          <a:p>
            <a:pPr marL="0" indent="0">
              <a:buNone/>
            </a:pP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</a:rPr>
              <a:t>pray, </a:t>
            </a:r>
          </a:p>
          <a:p>
            <a:pPr marL="0" indent="0">
              <a:buNone/>
            </a:pP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</a:rPr>
              <a:t>confess your sin,</a:t>
            </a:r>
          </a:p>
          <a:p>
            <a:pPr marL="0" indent="0">
              <a:buNone/>
            </a:pP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</a:rPr>
              <a:t> tell others about Jesus</a:t>
            </a:r>
          </a:p>
          <a:p>
            <a:pPr marL="0" indent="0">
              <a:buNone/>
            </a:pPr>
            <a:r>
              <a:rPr lang="en-US" sz="6000" b="1" dirty="0" smtClean="0">
                <a:ln>
                  <a:solidFill>
                    <a:sysClr val="windowText" lastClr="000000"/>
                  </a:solidFill>
                </a:ln>
              </a:rPr>
              <a:t>Go to church &amp; Sunday School</a:t>
            </a:r>
            <a:endParaRPr lang="en-US" sz="5400" b="1" dirty="0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229063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7</TotalTime>
  <Words>114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</vt:lpstr>
      <vt:lpstr>How to Raise Children that Love God</vt:lpstr>
      <vt:lpstr>I. Make certain They Understand Salvation</vt:lpstr>
      <vt:lpstr>PowerPoint Presentation</vt:lpstr>
      <vt:lpstr>PowerPoint Presentation</vt:lpstr>
      <vt:lpstr>II. Make certain They Understand The Relationship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Raise Children that Love God</dc:title>
  <dc:creator>Rachel Sutton</dc:creator>
  <cp:lastModifiedBy>Rachel Sutton</cp:lastModifiedBy>
  <cp:revision>3</cp:revision>
  <dcterms:created xsi:type="dcterms:W3CDTF">2017-06-03T20:52:02Z</dcterms:created>
  <dcterms:modified xsi:type="dcterms:W3CDTF">2017-06-03T20:59:06Z</dcterms:modified>
</cp:coreProperties>
</file>